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6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2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6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8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5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597C-8B7A-4F5B-85A4-DC75D08DE634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20DE-937E-4B4A-87CE-CD1D1535B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Военная техника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настоящего и будущего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Подготовил: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Шигапова</a:t>
            </a:r>
            <a:r>
              <a:rPr lang="ru-RU" sz="2400" dirty="0" smtClean="0">
                <a:solidFill>
                  <a:schemeClr val="tx1"/>
                </a:solidFill>
              </a:rPr>
              <a:t> Ольга Ивановна, педагог дополнительного образования,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МБУ ДО «Центр развития творчества детей и юношества» г. Киселевска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5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" y="162092"/>
            <a:ext cx="3456384" cy="229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Комплекс ПВО "Бук-М3".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7891"/>
            <a:ext cx="32496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Универсальный автоматический комплекс ЗРК "Сосна".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55114"/>
            <a:ext cx="3105597" cy="20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5536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Самоходная зенитная установка "Деривация-ПВО".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6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28392" cy="21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Ми-28НЭ с новыми противотанковыми управляемыми ракетами "Хризантема-М"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533130"/>
            <a:ext cx="2952328" cy="22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905081"/>
            <a:ext cx="2164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Вертолет Ми-26Т2В.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9"/>
          <a:stretch/>
        </p:blipFill>
        <p:spPr bwMode="auto">
          <a:xfrm>
            <a:off x="5354100" y="3477027"/>
            <a:ext cx="3168352" cy="32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004" y="51107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Управляемый прямоходящий робот с рабочим названием "Игорек" </a:t>
            </a:r>
          </a:p>
          <a:p>
            <a:r>
              <a:rPr lang="ru-RU" dirty="0" smtClean="0"/>
              <a:t>весом 4,5 т, разработанный концерном "Калашников".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8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Когда проходит парад военной техники у нас в России?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684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Парад военной техники </a:t>
            </a:r>
            <a:br>
              <a:rPr lang="ru-RU" dirty="0" smtClean="0"/>
            </a:br>
            <a:r>
              <a:rPr lang="ru-RU" dirty="0" smtClean="0"/>
              <a:t>на Красной площади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1" y="1340768"/>
            <a:ext cx="4336253" cy="234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 bwMode="auto">
          <a:xfrm>
            <a:off x="107504" y="3933057"/>
            <a:ext cx="4343690" cy="263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62" y="1340768"/>
            <a:ext cx="4139952" cy="232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98" y="3933057"/>
            <a:ext cx="4230016" cy="240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ilitaryarms.ru/wp-content/uploads/2015/01/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1662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39656"/>
            <a:ext cx="4870082" cy="3394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76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787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0346"/>
            <a:ext cx="5027711" cy="36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0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4371"/>
            <a:ext cx="4247963" cy="31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73921"/>
            <a:ext cx="4175447" cy="31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3920"/>
            <a:ext cx="4303031" cy="31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4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Знаменитая КАТЮША.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БМ-13 гвардейский реактивный миномет.</a:t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96744" cy="45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57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Оружие России, которое мир увидел впервые на Международном военно-техническом форуме «Армия -2018»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34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0212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Боевая машина огневой поддержки Терминатор.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88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37"/>
            <a:ext cx="33407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Боевая бронированная гусеничная машина Т-15 на базе универсальной гусеничной платформы Армата.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7587"/>
            <a:ext cx="3279662" cy="218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049437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Боевая машина пехоты БМП-1 "Басурманин".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6256"/>
            <a:ext cx="3279662" cy="21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5301208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Автомобиль специального назначения "Тигр-М".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31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Военная техника  настоящего и будущего</vt:lpstr>
      <vt:lpstr>Презентация PowerPoint</vt:lpstr>
      <vt:lpstr>Парад военной техники  на Красной площади</vt:lpstr>
      <vt:lpstr>Презентация PowerPoint</vt:lpstr>
      <vt:lpstr>Презентация PowerPoint</vt:lpstr>
      <vt:lpstr>Презентация PowerPoint</vt:lpstr>
      <vt:lpstr>Знаменитая КАТЮША. БМ-13 гвардейский реактивный миномет. </vt:lpstr>
      <vt:lpstr>Оружие России, которое мир увидел впервые на Международном военно-техническом форуме «Армия -2018»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техника  настоящего и будущего</dc:title>
  <dc:creator>direktor</dc:creator>
  <cp:lastModifiedBy>direktor</cp:lastModifiedBy>
  <cp:revision>10</cp:revision>
  <dcterms:created xsi:type="dcterms:W3CDTF">2019-02-15T09:08:39Z</dcterms:created>
  <dcterms:modified xsi:type="dcterms:W3CDTF">2019-12-08T13:20:12Z</dcterms:modified>
</cp:coreProperties>
</file>